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Default Extension="pdf" ContentType="application/pdf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906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7A1C7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16" y="720"/>
      </p:cViewPr>
      <p:guideLst>
        <p:guide orient="horz" pos="288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0"/>
          <p:cNvSpPr/>
          <p:nvPr userDrawn="1"/>
        </p:nvSpPr>
        <p:spPr>
          <a:xfrm>
            <a:off x="0" y="4951799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0" y="0"/>
                </a:moveTo>
                <a:lnTo>
                  <a:pt x="252006" y="0"/>
                </a:lnTo>
              </a:path>
            </a:pathLst>
          </a:custGeom>
          <a:ln w="6350">
            <a:solidFill>
              <a:srgbClr val="9D9D9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21"/>
          <p:cNvSpPr/>
          <p:nvPr userDrawn="1"/>
        </p:nvSpPr>
        <p:spPr>
          <a:xfrm>
            <a:off x="6605999" y="4951799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0" y="0"/>
                </a:moveTo>
                <a:lnTo>
                  <a:pt x="251999" y="0"/>
                </a:lnTo>
              </a:path>
            </a:pathLst>
          </a:custGeom>
          <a:ln w="6350">
            <a:solidFill>
              <a:srgbClr val="9D9D9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Image 6" descr="Papier_fiche+ban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21300"/>
            <a:ext cx="6858000" cy="4591050"/>
          </a:xfrm>
          <a:prstGeom prst="rect">
            <a:avLst/>
          </a:prstGeom>
        </p:spPr>
      </p:pic>
      <p:pic>
        <p:nvPicPr>
          <p:cNvPr id="9" name="Image 8" descr="pola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5390401"/>
            <a:ext cx="2670175" cy="3387725"/>
          </a:xfrm>
          <a:prstGeom prst="rect">
            <a:avLst/>
          </a:prstGeom>
          <a:ln>
            <a:noFill/>
          </a:ln>
          <a:effectLst>
            <a:outerShdw blurRad="127000" dist="38100" dir="270000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7" Type="http://schemas.openxmlformats.org/officeDocument/2006/relationships/image" Target="../media/image7.pdf"/><Relationship Id="rId8" Type="http://schemas.openxmlformats.org/officeDocument/2006/relationships/image" Target="../media/image91.pn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eg"/><Relationship Id="rId5" Type="http://schemas.openxmlformats.org/officeDocument/2006/relationships/image" Target="../media/image27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10.png"/><Relationship Id="rId5" Type="http://schemas.openxmlformats.org/officeDocument/2006/relationships/image" Target="../media/image7.pdf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3.pn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jpeg"/><Relationship Id="rId5" Type="http://schemas.openxmlformats.org/officeDocument/2006/relationships/image" Target="../media/image9.png"/><Relationship Id="rId6" Type="http://schemas.openxmlformats.org/officeDocument/2006/relationships/image" Target="../media/image6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9.png"/><Relationship Id="rId7" Type="http://schemas.openxmlformats.org/officeDocument/2006/relationships/image" Target="../media/image6.pdf"/><Relationship Id="rId8" Type="http://schemas.openxmlformats.org/officeDocument/2006/relationships/image" Target="../media/image10.png"/><Relationship Id="rId9" Type="http://schemas.openxmlformats.org/officeDocument/2006/relationships/image" Target="../media/image7.pd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26" name="Image 25" descr="Alexandra Grossmann B&amp;W.jpeg"/>
          <p:cNvPicPr>
            <a:picLocks noChangeAspect="1"/>
          </p:cNvPicPr>
          <p:nvPr/>
        </p:nvPicPr>
        <p:blipFill>
          <a:blip r:embed="rId3"/>
          <a:srcRect t="57116"/>
          <a:stretch>
            <a:fillRect/>
          </a:stretch>
        </p:blipFill>
        <p:spPr>
          <a:xfrm>
            <a:off x="457199" y="5862933"/>
            <a:ext cx="2349763" cy="23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3352800" y="6777334"/>
            <a:ext cx="3048000" cy="10668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lecture commence les yeux fermés.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Image 28" descr="papier dech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8377534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sp>
        <p:nvSpPr>
          <p:cNvPr id="31" name="object 4"/>
          <p:cNvSpPr txBox="1"/>
          <p:nvPr/>
        </p:nvSpPr>
        <p:spPr>
          <a:xfrm>
            <a:off x="3338234" y="5881508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MILADY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124200" y="6818133"/>
            <a:ext cx="165100" cy="1524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038600" y="7158334"/>
            <a:ext cx="165100" cy="1524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352800" y="7691734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Yvon rivard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038" y="8109029"/>
            <a:ext cx="890674" cy="1455351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276599" y="8469134"/>
            <a:ext cx="2091267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La bâtarde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 Violette Leduc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r"/>
            <a:endParaRPr lang="fr-BE" sz="1400" dirty="0" smtClean="0">
              <a:latin typeface="Arial"/>
              <a:cs typeface="Arial"/>
            </a:endParaRPr>
          </a:p>
        </p:txBody>
      </p:sp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VINCENT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283" y="8069014"/>
            <a:ext cx="966184" cy="1504714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Ensemble, c’est tout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Anna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Galvada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l="19892" t="5965" r="17293" b="7549"/>
          <a:stretch>
            <a:fillRect/>
          </a:stretch>
        </p:blipFill>
        <p:spPr>
          <a:xfrm>
            <a:off x="533400" y="5943600"/>
            <a:ext cx="2286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bêtise des gens consiste à avoir une réponse à tout. La sagesse d’un roman consiste à avoir une question à tout.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400800" y="73152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4676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MILAN KUNDERA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/>
          <p:cNvSpPr txBox="1"/>
          <p:nvPr/>
        </p:nvSpPr>
        <p:spPr>
          <a:xfrm>
            <a:off x="3352800" y="6781800"/>
            <a:ext cx="3352800" cy="10668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 récit n'est plus l'écriture d'une aventure, mais l'aventure d'une écriture.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" name="Image 64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82000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AMELIE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4200" y="6822599"/>
            <a:ext cx="165100" cy="1524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02100" y="7391399"/>
            <a:ext cx="165100" cy="15240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3352800" y="76962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JEAN RICARDOU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550" y="8113495"/>
            <a:ext cx="1009650" cy="1455351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3276599" y="8473600"/>
            <a:ext cx="2091267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Jacques le fataliste et son maître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 Diderot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r"/>
            <a:endParaRPr lang="fr-BE" sz="1400" dirty="0" smtClean="0">
              <a:latin typeface="Arial"/>
              <a:cs typeface="Arial"/>
            </a:endParaRPr>
          </a:p>
        </p:txBody>
      </p:sp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AMELIE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9"/>
          <a:srcRect l="16979" t="6582" r="15814"/>
          <a:stretch>
            <a:fillRect/>
          </a:stretch>
        </p:blipFill>
        <p:spPr>
          <a:xfrm>
            <a:off x="457200" y="5867400"/>
            <a:ext cx="2362200" cy="218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LAURENCE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743" y="7990574"/>
            <a:ext cx="1005264" cy="1661595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L’amour est une île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 Claudie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Gallay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r"/>
            <a:endParaRPr lang="fr-BE" sz="1400" dirty="0" smtClean="0"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l="11476" r="27556"/>
          <a:stretch>
            <a:fillRect/>
          </a:stretch>
        </p:blipFill>
        <p:spPr>
          <a:xfrm>
            <a:off x="457200" y="5897738"/>
            <a:ext cx="2362200" cy="21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2766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maladie des écrivains, ce n’est pas de ne plus pouvoir écrire: c’est de ne plus vouloir écrire mais d’être incapable de s’en empêcher.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854700" y="75438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7724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Joël dicker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SALOME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743" y="7997802"/>
            <a:ext cx="1005264" cy="1647138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La vie d’une autre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 Frédérique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Deghelt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t="8504" b="781"/>
          <a:stretch>
            <a:fillRect/>
          </a:stretch>
        </p:blipFill>
        <p:spPr>
          <a:xfrm>
            <a:off x="685800" y="5867400"/>
            <a:ext cx="189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2766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 livre est un morceau de silence dans les mains du lecteur. Celui qui écrit se tait. Celui qui lit ne rompt pas le silence.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254500" y="75438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7724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PASCAL QUIGNARD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REJANE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743" y="8069014"/>
            <a:ext cx="1005264" cy="1504714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L’amant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Marguerite Duras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l="6257" r="15624"/>
          <a:stretch>
            <a:fillRect/>
          </a:stretch>
        </p:blipFill>
        <p:spPr>
          <a:xfrm rot="5400000">
            <a:off x="495299" y="5829300"/>
            <a:ext cx="2286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276600" y="64928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 bon lecteur (une qualité qui n’est pas du tout déterminée par le degré de culture littéraire) a besoin de remplir des blancs. Tout lecteur écrit le livre qu’il lit, en suppléant ce qui ne s’y trouve pas, et cette invention créatrice devient le livre.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048000" y="65586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16700" y="78486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80010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Siri hustvedt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ARIANE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283" y="8069014"/>
            <a:ext cx="966184" cy="1504714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Ensemble, c’est tout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Anna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Galvada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" y="5839858"/>
            <a:ext cx="2286000" cy="234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bêtise des gens consiste à avoir une réponse à tout. La sagesse d’un roman consiste à avoir une question à tout.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400800" y="73152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4676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MILAN KUNDERA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FREDERIQUE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538" y="8069014"/>
            <a:ext cx="915673" cy="1504714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La fin des temps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Haruki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Murakami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b="5435"/>
          <a:stretch>
            <a:fillRect/>
          </a:stretch>
        </p:blipFill>
        <p:spPr>
          <a:xfrm>
            <a:off x="685800" y="5867400"/>
            <a:ext cx="1828800" cy="23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Être seule avec le livre non encore écrit, c'est être encore dans le premier sommeil de l'humanité.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34000" y="72390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4676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Marguerite duras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465873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GERARD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2057400" y="8834801"/>
            <a:ext cx="3505200" cy="9187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Trop difficile de choisir...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4"/>
          <a:srcRect r="32722"/>
          <a:stretch>
            <a:fillRect/>
          </a:stretch>
        </p:blipFill>
        <p:spPr>
          <a:xfrm>
            <a:off x="609600" y="5867400"/>
            <a:ext cx="2057400" cy="229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9134475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4166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 l'écriture, les expériences individuelles sont délocalisées dans la durée, mises hors d'atteinte de l'oubli, à la disposition de ceux qui, plus tard, les liront. La pensée du lecteur peut côtoyer la pensée de l'auteur et en être enrichie; le décalage dans le temps est annulé.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24200" y="64824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616700" y="79248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80772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Albert jacquard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38234" y="551974"/>
            <a:ext cx="26104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2900" dirty="0">
              <a:latin typeface="Georgia"/>
              <a:cs typeface="Georgia"/>
            </a:endParaRPr>
          </a:p>
        </p:txBody>
      </p:sp>
      <p:pic>
        <p:nvPicPr>
          <p:cNvPr id="84" name="Image 83" descr="papier dech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62201"/>
            <a:ext cx="2482850" cy="1006475"/>
          </a:xfrm>
          <a:prstGeom prst="rect">
            <a:avLst/>
          </a:prstGeom>
          <a:effectLst>
            <a:outerShdw blurRad="127000" dir="2700000">
              <a:srgbClr val="000000">
                <a:alpha val="43000"/>
              </a:srgbClr>
            </a:outerShdw>
          </a:effectLst>
        </p:spPr>
      </p:pic>
      <p:pic>
        <p:nvPicPr>
          <p:cNvPr id="85" name="Image 84" descr="picto_lecteu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76601"/>
            <a:ext cx="553560" cy="457200"/>
          </a:xfrm>
          <a:prstGeom prst="rect">
            <a:avLst/>
          </a:prstGeom>
        </p:spPr>
      </p:pic>
      <p:sp>
        <p:nvSpPr>
          <p:cNvPr id="87" name="object 4"/>
          <p:cNvSpPr txBox="1"/>
          <p:nvPr/>
        </p:nvSpPr>
        <p:spPr>
          <a:xfrm>
            <a:off x="3338234" y="5866175"/>
            <a:ext cx="306256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BE" sz="2900" b="1" spc="-5" dirty="0" smtClean="0">
                <a:solidFill>
                  <a:srgbClr val="FFFFFF"/>
                </a:solidFill>
                <a:latin typeface="Georgia"/>
                <a:cs typeface="Georgia"/>
              </a:rPr>
              <a:t>VINCENT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990600" y="9352802"/>
            <a:ext cx="192445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Com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pa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g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nie </a:t>
            </a:r>
            <a:b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</a:b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de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s </a:t>
            </a:r>
            <a:r>
              <a:rPr lang="fr-FR" sz="1200" b="1" spc="-5" dirty="0" smtClean="0">
                <a:solidFill>
                  <a:srgbClr val="50494F"/>
                </a:solidFill>
                <a:latin typeface="Georgia"/>
                <a:cs typeface="Georgia"/>
              </a:rPr>
              <a:t>L</a:t>
            </a:r>
            <a:r>
              <a:rPr lang="fr-FR" sz="1200" b="1" dirty="0" smtClean="0">
                <a:solidFill>
                  <a:srgbClr val="50494F"/>
                </a:solidFill>
                <a:latin typeface="Georgia"/>
                <a:cs typeface="Georgia"/>
              </a:rPr>
              <a:t>ecteurs</a:t>
            </a:r>
            <a:endParaRPr lang="fr-FR" sz="1200" dirty="0" smtClean="0">
              <a:latin typeface="Georgia"/>
              <a:cs typeface="Georgia"/>
            </a:endParaRPr>
          </a:p>
          <a:p>
            <a:endParaRPr lang="fr-FR" dirty="0"/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283" y="8079096"/>
            <a:ext cx="966184" cy="1484549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1862667" y="8453801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nl-BE" sz="1400" b="1" dirty="0" smtClean="0">
                <a:solidFill>
                  <a:srgbClr val="7A1C79"/>
                </a:solidFill>
                <a:latin typeface="Arial"/>
                <a:cs typeface="Arial"/>
              </a:rPr>
              <a:t>Tropique du Capricorne</a:t>
            </a:r>
            <a:endParaRPr lang="fr-FR" sz="1400" b="1" dirty="0" smtClean="0">
              <a:solidFill>
                <a:srgbClr val="7A1C79"/>
              </a:solidFill>
              <a:latin typeface="Arial"/>
              <a:cs typeface="Arial"/>
            </a:endParaRPr>
          </a:p>
          <a:p>
            <a:pPr algn="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Henry Miller</a:t>
            </a:r>
            <a:endParaRPr lang="fr-B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Image 97" descr="Alexandra Grossmann B&amp;W.jpeg"/>
          <p:cNvPicPr>
            <a:picLocks noChangeAspect="1"/>
          </p:cNvPicPr>
          <p:nvPr/>
        </p:nvPicPr>
        <p:blipFill>
          <a:blip r:embed="rId5"/>
          <a:srcRect b="5893"/>
          <a:stretch>
            <a:fillRect/>
          </a:stretch>
        </p:blipFill>
        <p:spPr>
          <a:xfrm>
            <a:off x="648505" y="5791200"/>
            <a:ext cx="2018495" cy="24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picto co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8978900"/>
            <a:ext cx="669925" cy="61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352800" y="6645245"/>
            <a:ext cx="3505200" cy="13557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BE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24200" y="6711000"/>
            <a:ext cx="165100" cy="1524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400800" y="7315200"/>
            <a:ext cx="165100" cy="1524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800" y="7467600"/>
            <a:ext cx="1905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fr-BE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MILAN KUNDERA</a:t>
            </a:r>
            <a:endParaRPr lang="fr-FR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396</Words>
  <Application>Microsoft Macintosh PowerPoint</Application>
  <PresentationFormat>Format A4 (210 x 297 mm)</PresentationFormat>
  <Paragraphs>68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iMac</cp:lastModifiedBy>
  <cp:revision>186</cp:revision>
  <cp:lastPrinted>2013-10-11T13:29:06Z</cp:lastPrinted>
  <dcterms:created xsi:type="dcterms:W3CDTF">2013-10-11T13:27:00Z</dcterms:created>
  <dcterms:modified xsi:type="dcterms:W3CDTF">2013-10-11T13:29:10Z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2013-09-17T00:00:00Z</vt:filetime>
  </property>
  <property fmtid="{D5CDD505-2E9C-101B-9397-08002B2CF9AE}" pid="3" name="LastSaved">
    <vt:filetime>2013-09-17T00:00:00Z</vt:filetime>
  </property>
</Properties>
</file>