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viewProps.xml" ContentType="application/vnd.openxmlformats-officedocument.presentationml.viewProps+xml"/>
  <Default Extension="pdf" ContentType="application/pdf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docProps/custom.xml" ContentType="application/vnd.openxmlformats-officedocument.custom-propertie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58" r:id="rId8"/>
    <p:sldId id="263" r:id="rId9"/>
    <p:sldId id="264" r:id="rId10"/>
  </p:sldIdLst>
  <p:sldSz cx="6858000" cy="9906000" type="A4"/>
  <p:notesSz cx="6858000" cy="9906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7A1C79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3216" y="400"/>
      </p:cViewPr>
      <p:guideLst>
        <p:guide orient="horz" pos="2880"/>
        <p:guide pos="20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20"/>
          <p:cNvSpPr/>
          <p:nvPr userDrawn="1"/>
        </p:nvSpPr>
        <p:spPr>
          <a:xfrm>
            <a:off x="0" y="4951799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5">
                <a:moveTo>
                  <a:pt x="0" y="0"/>
                </a:moveTo>
                <a:lnTo>
                  <a:pt x="252006" y="0"/>
                </a:lnTo>
              </a:path>
            </a:pathLst>
          </a:custGeom>
          <a:ln w="6350">
            <a:solidFill>
              <a:srgbClr val="9D9D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21"/>
          <p:cNvSpPr/>
          <p:nvPr userDrawn="1"/>
        </p:nvSpPr>
        <p:spPr>
          <a:xfrm>
            <a:off x="6605999" y="4951799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5">
                <a:moveTo>
                  <a:pt x="0" y="0"/>
                </a:moveTo>
                <a:lnTo>
                  <a:pt x="251999" y="0"/>
                </a:lnTo>
              </a:path>
            </a:pathLst>
          </a:custGeom>
          <a:ln w="6350">
            <a:solidFill>
              <a:srgbClr val="9D9D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Image 6" descr="Papier_fiche+band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21300"/>
            <a:ext cx="6858000" cy="4591050"/>
          </a:xfrm>
          <a:prstGeom prst="rect">
            <a:avLst/>
          </a:prstGeom>
        </p:spPr>
      </p:pic>
      <p:pic>
        <p:nvPicPr>
          <p:cNvPr id="9" name="Image 8" descr="pola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00" y="5390401"/>
            <a:ext cx="2670175" cy="3387725"/>
          </a:xfrm>
          <a:prstGeom prst="rect">
            <a:avLst/>
          </a:prstGeom>
          <a:ln>
            <a:noFill/>
          </a:ln>
          <a:effectLst>
            <a:outerShdw blurRad="127000" dist="38100" dir="270000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17" Type="http://schemas.openxmlformats.org/officeDocument/2006/relationships/image" Target="../media/image8.jpeg"/><Relationship Id="rId18" Type="http://schemas.openxmlformats.org/officeDocument/2006/relationships/image" Target="../media/image9.png"/><Relationship Id="rId13" Type="http://schemas.openxmlformats.org/officeDocument/2006/relationships/image" Target="../media/image102.png"/><Relationship Id="rId14" Type="http://schemas.openxmlformats.org/officeDocument/2006/relationships/image" Target="../media/image6.pdf"/><Relationship Id="rId15" Type="http://schemas.openxmlformats.org/officeDocument/2006/relationships/image" Target="../media/image61.pdf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9.pn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jpeg"/><Relationship Id="rId5" Type="http://schemas.openxmlformats.org/officeDocument/2006/relationships/image" Target="../media/image9.png"/><Relationship Id="rId6" Type="http://schemas.openxmlformats.org/officeDocument/2006/relationships/image" Target="../media/image15.jpe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jpeg"/><Relationship Id="rId5" Type="http://schemas.openxmlformats.org/officeDocument/2006/relationships/image" Target="../media/image9.png"/><Relationship Id="rId6" Type="http://schemas.openxmlformats.org/officeDocument/2006/relationships/image" Target="../media/image17.jpe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jpeg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jpeg"/><Relationship Id="rId5" Type="http://schemas.openxmlformats.org/officeDocument/2006/relationships/image" Target="../media/image9.png"/><Relationship Id="rId6" Type="http://schemas.openxmlformats.org/officeDocument/2006/relationships/image" Target="../media/image21.jpe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eg"/><Relationship Id="rId5" Type="http://schemas.openxmlformats.org/officeDocument/2006/relationships/image" Target="../media/image9.png"/><Relationship Id="rId6" Type="http://schemas.openxmlformats.org/officeDocument/2006/relationships/image" Target="../media/image23.jpe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jpeg"/><Relationship Id="rId5" Type="http://schemas.openxmlformats.org/officeDocument/2006/relationships/image" Target="../media/image9.png"/><Relationship Id="rId6" Type="http://schemas.openxmlformats.org/officeDocument/2006/relationships/image" Target="../media/image25.jpe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jpeg"/><Relationship Id="rId5" Type="http://schemas.openxmlformats.org/officeDocument/2006/relationships/image" Target="../media/image9.png"/><Relationship Id="rId6" Type="http://schemas.openxmlformats.org/officeDocument/2006/relationships/image" Target="../media/image27.jpeg"/><Relationship Id="rId7" Type="http://schemas.openxmlformats.org/officeDocument/2006/relationships/image" Target="../media/image5.pdf"/><Relationship Id="rId8" Type="http://schemas.openxmlformats.org/officeDocument/2006/relationships/image" Target="../media/image12.png"/><Relationship Id="rId9" Type="http://schemas.openxmlformats.org/officeDocument/2006/relationships/image" Target="../media/image6.pd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ZoneTexte 82"/>
          <p:cNvSpPr txBox="1"/>
          <p:nvPr/>
        </p:nvSpPr>
        <p:spPr>
          <a:xfrm>
            <a:off x="3352800" y="6838201"/>
            <a:ext cx="3505200" cy="6293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Toute écriture, qu'elle le veuille ou non, est politique.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4" name="Image 83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87" name="object 4"/>
          <p:cNvSpPr txBox="1"/>
          <p:nvPr/>
        </p:nvSpPr>
        <p:spPr>
          <a:xfrm>
            <a:off x="3338234" y="5866175"/>
            <a:ext cx="30625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ALEXANDR</a:t>
            </a: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INE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90" name="Image 89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124200" y="6858000"/>
            <a:ext cx="165100" cy="152400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495800" y="7162800"/>
            <a:ext cx="165100" cy="152400"/>
          </a:xfrm>
          <a:prstGeom prst="rect">
            <a:avLst/>
          </a:prstGeom>
        </p:spPr>
      </p:pic>
      <p:sp>
        <p:nvSpPr>
          <p:cNvPr id="92" name="ZoneTexte 91"/>
          <p:cNvSpPr txBox="1"/>
          <p:nvPr/>
        </p:nvSpPr>
        <p:spPr>
          <a:xfrm>
            <a:off x="3352800" y="74676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Philippe sollers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3550" y="7985143"/>
            <a:ext cx="1009650" cy="1672458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1862667" y="8453801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Le </a:t>
            </a:r>
            <a:r>
              <a:rPr lang="fr-FR" sz="1400" b="1" dirty="0" smtClean="0">
                <a:solidFill>
                  <a:srgbClr val="7A1C79"/>
                </a:solidFill>
                <a:latin typeface="Arial"/>
                <a:cs typeface="Arial"/>
              </a:rPr>
              <a:t>poète russe préfère </a:t>
            </a:r>
            <a:br>
              <a:rPr lang="fr-FR" sz="1400" b="1" dirty="0" smtClean="0">
                <a:solidFill>
                  <a:srgbClr val="7A1C79"/>
                </a:solidFill>
                <a:latin typeface="Arial"/>
                <a:cs typeface="Arial"/>
              </a:rPr>
            </a:br>
            <a:r>
              <a:rPr lang="fr-FR" sz="1400" b="1" dirty="0" smtClean="0">
                <a:solidFill>
                  <a:srgbClr val="7A1C79"/>
                </a:solidFill>
                <a:latin typeface="Arial"/>
                <a:cs typeface="Arial"/>
              </a:rPr>
              <a:t>les grands nègres</a:t>
            </a: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Edouard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Limonov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98" name="Image 97" descr="Alexandra Grossmann B&amp;W.jpeg"/>
          <p:cNvPicPr>
            <a:picLocks noChangeAspect="1"/>
          </p:cNvPicPr>
          <p:nvPr/>
        </p:nvPicPr>
        <p:blipFill>
          <a:blip r:embed="rId17"/>
          <a:srcRect l="6452" r="3226" b="11443"/>
          <a:stretch>
            <a:fillRect/>
          </a:stretch>
        </p:blipFill>
        <p:spPr>
          <a:xfrm>
            <a:off x="609600" y="6248400"/>
            <a:ext cx="2133600" cy="15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 descr="picto coeu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1800" y="8978900"/>
            <a:ext cx="669925" cy="619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87" name="object 4"/>
          <p:cNvSpPr txBox="1"/>
          <p:nvPr/>
        </p:nvSpPr>
        <p:spPr>
          <a:xfrm>
            <a:off x="3338234" y="5866175"/>
            <a:ext cx="30625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ANNIE</a:t>
            </a:r>
            <a:endParaRPr sz="2900" dirty="0">
              <a:latin typeface="Georgia"/>
              <a:cs typeface="Georgia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7990574"/>
            <a:ext cx="1009650" cy="1661595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1862667" y="8453801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L’alchimiste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Paulo Coelho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98" name="Image 97" descr="Alexandra Grossmann B&amp;W.jpeg"/>
          <p:cNvPicPr>
            <a:picLocks noChangeAspect="1"/>
          </p:cNvPicPr>
          <p:nvPr/>
        </p:nvPicPr>
        <p:blipFill>
          <a:blip r:embed="rId5"/>
          <a:srcRect b="32241"/>
          <a:stretch>
            <a:fillRect/>
          </a:stretch>
        </p:blipFill>
        <p:spPr>
          <a:xfrm>
            <a:off x="731693" y="5943600"/>
            <a:ext cx="1935307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 descr="picto coeu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8978900"/>
            <a:ext cx="669925" cy="619125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352800" y="6517800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Ecrire, pour ne pas mourir,</a:t>
            </a:r>
          </a:p>
          <a:p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Ecrire sagesse ou délire</a:t>
            </a:r>
          </a:p>
          <a:p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Ecrire pour tenter de dire</a:t>
            </a:r>
          </a:p>
          <a:p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Dire tout ce qui m’a blessée</a:t>
            </a:r>
          </a:p>
          <a:p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Dire tout ce qui m’a sauvée.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24200" y="6558600"/>
            <a:ext cx="165100" cy="1524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791200" y="7543800"/>
            <a:ext cx="165100" cy="15240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3352800" y="77724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Anne sylvestre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ALEXANDRA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862934"/>
            <a:ext cx="23622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Il aimait </a:t>
            </a:r>
            <a:r>
              <a:rPr lang="fr-BE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ses failles. Ses chutes.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b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Toutes </a:t>
            </a:r>
            <a:r>
              <a:rPr lang="fr-BE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ces choses brisées à l'intérieur, comme chez lui.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b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Ces </a:t>
            </a:r>
            <a:r>
              <a:rPr lang="fr-BE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choses, peut-être, qui attendent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b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que </a:t>
            </a:r>
            <a:r>
              <a:rPr lang="fr-BE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les délivre une écriture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550" y="8077870"/>
            <a:ext cx="1009650" cy="151767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Martin Eden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Jack London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778500" y="7716511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924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Gregoire delacourt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ARNAUD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t="5937"/>
          <a:stretch>
            <a:fillRect/>
          </a:stretch>
        </p:blipFill>
        <p:spPr>
          <a:xfrm>
            <a:off x="609600" y="5867400"/>
            <a:ext cx="211594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Un bon éditeur est un éditeur qui médite. </a:t>
            </a:r>
            <a:b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/>
            </a:r>
            <a:b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J'ai beaucoup de livres qui paressent chez des éditeurs.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791" y="8077870"/>
            <a:ext cx="899167" cy="151767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Océan mer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Alessandro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Baricco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953000" y="7467600"/>
            <a:ext cx="165100" cy="152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52800" y="76962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Philippe geluck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BARBARA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15728" r="21362"/>
          <a:stretch>
            <a:fillRect/>
          </a:stretch>
        </p:blipFill>
        <p:spPr>
          <a:xfrm>
            <a:off x="533400" y="5873304"/>
            <a:ext cx="2286000" cy="24324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214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Ton avenir est écrit...entre les lignes des livres que tu lirasbon éditeur est un éditeur qui médite.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791" y="8100056"/>
            <a:ext cx="899167" cy="1473297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vie d’une autre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Frédérique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Deghelt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7259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953000" y="7391400"/>
            <a:ext cx="165100" cy="152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52800" y="76962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P. Lemaître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BRIGITTE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13333" r="13333"/>
          <a:stretch>
            <a:fillRect/>
          </a:stretch>
        </p:blipFill>
        <p:spPr>
          <a:xfrm>
            <a:off x="457200" y="5895109"/>
            <a:ext cx="2362200" cy="241588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214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Lecture ouverture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Lecture découverte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Lecture évasion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Lecture réflexion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rcRect l="15901" r="15197"/>
          <a:stretch>
            <a:fillRect/>
          </a:stretch>
        </p:blipFill>
        <p:spPr>
          <a:xfrm>
            <a:off x="5486400" y="8011112"/>
            <a:ext cx="990600" cy="143768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Les variations Goldberg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Nancy Huston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7259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864100" y="7696200"/>
            <a:ext cx="165100" cy="152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52800" y="76962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CATHERINE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b="16550"/>
          <a:stretch>
            <a:fillRect/>
          </a:stretch>
        </p:blipFill>
        <p:spPr>
          <a:xfrm>
            <a:off x="603766" y="5848111"/>
            <a:ext cx="2063234" cy="230528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05600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Les poètes sont des feux follets: ils n'éclairent rien mais rappellent que la lumière existe.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688" y="7730820"/>
            <a:ext cx="979712" cy="186472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L’espèce fabulatrice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Nancy Huston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710066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635500" y="7315200"/>
            <a:ext cx="1651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CHARLOTTE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r="16129"/>
          <a:stretch>
            <a:fillRect/>
          </a:stretch>
        </p:blipFill>
        <p:spPr>
          <a:xfrm>
            <a:off x="457200" y="5964848"/>
            <a:ext cx="2362200" cy="211235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29400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Moi, je n'écris pas des histoires.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Comme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disait Céline,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« les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histoires, il y a les journaux pour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ça ».J'écris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pour la langue.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La première phrase du livre me donne le rythme, et la suite en découle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endParaRPr lang="fr-BE" sz="15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rcRect l="17578" r="17967"/>
          <a:stretch>
            <a:fillRect/>
          </a:stretch>
        </p:blipFill>
        <p:spPr>
          <a:xfrm>
            <a:off x="5486400" y="8106321"/>
            <a:ext cx="914400" cy="1418679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Les variations Goldberg</a:t>
            </a:r>
            <a:endParaRPr lang="fr-FR" sz="1400" b="1" dirty="0" smtClean="0">
              <a:solidFill>
                <a:srgbClr val="7A1C79"/>
              </a:solidFill>
              <a:latin typeface="Arial"/>
              <a:cs typeface="Arial"/>
            </a:endParaRPr>
          </a:p>
          <a:p>
            <a:pPr algn="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Philippe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Djian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633866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930900" y="7696200"/>
            <a:ext cx="165100" cy="152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52800" y="76962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52800" y="7924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</a:t>
            </a: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hilippe djian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610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CHRISTINE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158209"/>
            <a:ext cx="23622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553200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Nous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sommes le brouillon d'un texte qui ne sera jamais mis au net. (...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 Il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suffirait pourtant qu'une seule fois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ce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brouillon maladroit soit lu à voix haute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pour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que nous n'attendions plus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désormais de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texte </a:t>
            </a: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définitif</a:t>
            </a:r>
            <a:r>
              <a:rPr lang="fr-FR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endParaRPr lang="fr-BE" sz="15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555" y="8077870"/>
            <a:ext cx="921639" cy="151767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vitesse foudroyante</a:t>
            </a: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 </a:t>
            </a:r>
            <a:b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</a:b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du passé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 Raymond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Carver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1500" y="6557666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483100" y="78486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80772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Roberto juarroz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</TotalTime>
  <Words>364</Words>
  <Application>Microsoft Macintosh PowerPoint</Application>
  <PresentationFormat>Format A4 (210 x 297 mm)</PresentationFormat>
  <Paragraphs>60</Paragraphs>
  <Slides>9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iMac</cp:lastModifiedBy>
  <cp:revision>159</cp:revision>
  <cp:lastPrinted>2013-09-27T15:03:38Z</cp:lastPrinted>
  <dcterms:created xsi:type="dcterms:W3CDTF">2013-10-06T09:39:03Z</dcterms:created>
  <dcterms:modified xsi:type="dcterms:W3CDTF">2013-10-06T09:47:08Z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2013-09-17T00:00:00Z</vt:filetime>
  </property>
  <property fmtid="{D5CDD505-2E9C-101B-9397-08002B2CF9AE}" pid="3" name="LastSaved">
    <vt:filetime>2013-09-17T00:00:00Z</vt:filetime>
  </property>
</Properties>
</file>