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3" r:id="rId7"/>
    <p:sldId id="274" r:id="rId8"/>
    <p:sldId id="275" r:id="rId9"/>
    <p:sldId id="276" r:id="rId10"/>
    <p:sldId id="277" r:id="rId11"/>
    <p:sldId id="278" r:id="rId12"/>
  </p:sldIdLst>
  <p:sldSz cx="6858000" cy="9906000" type="A4"/>
  <p:notesSz cx="6858000" cy="9906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A1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4" y="-64"/>
      </p:cViewPr>
      <p:guideLst>
        <p:guide orient="horz" pos="2880"/>
        <p:guide pos="20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20"/>
          <p:cNvSpPr/>
          <p:nvPr userDrawn="1"/>
        </p:nvSpPr>
        <p:spPr>
          <a:xfrm>
            <a:off x="0" y="4951799"/>
            <a:ext cx="252095" cy="0"/>
          </a:xfrm>
          <a:custGeom>
            <a:avLst/>
            <a:gdLst/>
            <a:ahLst/>
            <a:cxnLst/>
            <a:rect l="l" t="t" r="r" b="b"/>
            <a:pathLst>
              <a:path w="252095">
                <a:moveTo>
                  <a:pt x="0" y="0"/>
                </a:moveTo>
                <a:lnTo>
                  <a:pt x="252006" y="0"/>
                </a:lnTo>
              </a:path>
            </a:pathLst>
          </a:custGeom>
          <a:ln w="6350">
            <a:solidFill>
              <a:srgbClr val="9D9D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21"/>
          <p:cNvSpPr/>
          <p:nvPr userDrawn="1"/>
        </p:nvSpPr>
        <p:spPr>
          <a:xfrm>
            <a:off x="6605999" y="4951799"/>
            <a:ext cx="252095" cy="0"/>
          </a:xfrm>
          <a:custGeom>
            <a:avLst/>
            <a:gdLst/>
            <a:ahLst/>
            <a:cxnLst/>
            <a:rect l="l" t="t" r="r" b="b"/>
            <a:pathLst>
              <a:path w="252095">
                <a:moveTo>
                  <a:pt x="0" y="0"/>
                </a:moveTo>
                <a:lnTo>
                  <a:pt x="251999" y="0"/>
                </a:lnTo>
              </a:path>
            </a:pathLst>
          </a:custGeom>
          <a:ln w="6350">
            <a:solidFill>
              <a:srgbClr val="9D9D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7" name="Image 6" descr="Papier_fiche+bande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21300"/>
            <a:ext cx="6858000" cy="4591050"/>
          </a:xfrm>
          <a:prstGeom prst="rect">
            <a:avLst/>
          </a:prstGeom>
        </p:spPr>
      </p:pic>
      <p:pic>
        <p:nvPicPr>
          <p:cNvPr id="9" name="Image 8" descr="pola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800" y="5390401"/>
            <a:ext cx="2670175" cy="3387725"/>
          </a:xfrm>
          <a:prstGeom prst="rect">
            <a:avLst/>
          </a:prstGeom>
          <a:ln>
            <a:noFill/>
          </a:ln>
          <a:effectLst>
            <a:outerShdw blurRad="127000" dist="38100" dir="2700000">
              <a:srgbClr val="000000">
                <a:alpha val="43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6.jpeg"/><Relationship Id="rId5" Type="http://schemas.openxmlformats.org/officeDocument/2006/relationships/image" Target="../media/image6.png"/><Relationship Id="rId6" Type="http://schemas.openxmlformats.org/officeDocument/2006/relationships/image" Target="../media/image27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29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oleObject" Target="???" TargetMode="External"/><Relationship Id="rId10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jpeg"/><Relationship Id="rId5" Type="http://schemas.openxmlformats.org/officeDocument/2006/relationships/image" Target="../media/image6.png"/><Relationship Id="rId6" Type="http://schemas.openxmlformats.org/officeDocument/2006/relationships/image" Target="../media/image11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jpeg"/><Relationship Id="rId5" Type="http://schemas.openxmlformats.org/officeDocument/2006/relationships/image" Target="../media/image6.png"/><Relationship Id="rId6" Type="http://schemas.openxmlformats.org/officeDocument/2006/relationships/image" Target="../media/image13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4.jpeg"/><Relationship Id="rId5" Type="http://schemas.openxmlformats.org/officeDocument/2006/relationships/image" Target="../media/image6.png"/><Relationship Id="rId6" Type="http://schemas.openxmlformats.org/officeDocument/2006/relationships/image" Target="../media/image15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6.jpeg"/><Relationship Id="rId5" Type="http://schemas.openxmlformats.org/officeDocument/2006/relationships/image" Target="../media/image6.png"/><Relationship Id="rId6" Type="http://schemas.openxmlformats.org/officeDocument/2006/relationships/image" Target="../media/image17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.jpeg"/><Relationship Id="rId5" Type="http://schemas.openxmlformats.org/officeDocument/2006/relationships/image" Target="../media/image6.png"/><Relationship Id="rId6" Type="http://schemas.openxmlformats.org/officeDocument/2006/relationships/image" Target="../media/image19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0.jpeg"/><Relationship Id="rId5" Type="http://schemas.openxmlformats.org/officeDocument/2006/relationships/image" Target="../media/image6.png"/><Relationship Id="rId6" Type="http://schemas.openxmlformats.org/officeDocument/2006/relationships/image" Target="../media/image21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jpeg"/><Relationship Id="rId5" Type="http://schemas.openxmlformats.org/officeDocument/2006/relationships/image" Target="../media/image6.png"/><Relationship Id="rId6" Type="http://schemas.openxmlformats.org/officeDocument/2006/relationships/image" Target="../media/image23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4.png"/><Relationship Id="rId5" Type="http://schemas.openxmlformats.org/officeDocument/2006/relationships/image" Target="../media/image6.png"/><Relationship Id="rId6" Type="http://schemas.openxmlformats.org/officeDocument/2006/relationships/image" Target="../media/image25.jpe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JEAN-PIERRE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02" y="5867400"/>
            <a:ext cx="2162098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645245"/>
            <a:ext cx="3276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Aimer à lire, c'est faire un échange des heures d'ennui contre des heures délicieuses.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7881168"/>
            <a:ext cx="1001826" cy="1620455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La plage d’Ostende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Jacqueline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Harpman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6497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600" y="7239000"/>
            <a:ext cx="165100" cy="15240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352800" y="75438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montesquieu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NATHALIE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l="24119"/>
          <a:stretch>
            <a:fillRect/>
          </a:stretch>
        </p:blipFill>
        <p:spPr>
          <a:xfrm>
            <a:off x="457200" y="5943600"/>
            <a:ext cx="2362200" cy="233478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873845"/>
            <a:ext cx="3276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Jamais sans mon livre !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792" y="7881168"/>
            <a:ext cx="1001441" cy="1620455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La part de l’autre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Eric-Emmanuel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Schmitt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8783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7086600"/>
            <a:ext cx="1651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86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NICOLE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3352800" y="6721445"/>
            <a:ext cx="3276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Lire pour moi, c’est me plonger dans un autre monde et je dirais bien: “ Ne me dérangez sous aucun prétexte, je lis !...”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7938657"/>
            <a:ext cx="1001826" cy="1505476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550245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Ru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Kim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Thuy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7259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9700" y="7620000"/>
            <a:ext cx="165100" cy="152400"/>
          </a:xfrm>
          <a:prstGeom prst="rect">
            <a:avLst/>
          </a:prstGeom>
        </p:spPr>
      </p:pic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533400" y="5867400"/>
          <a:ext cx="2184400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Document" r:id="rId9" imgW="2184400" imgH="2184400" progId="Word.Document.12">
                  <p:link updateAutomatic="1"/>
                </p:oleObj>
              </mc:Choice>
              <mc:Fallback>
                <p:oleObj name="Document" r:id="rId9" imgW="2184400" imgH="2184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867400"/>
                        <a:ext cx="2184400" cy="218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7481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LAURENCE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r="31719"/>
          <a:stretch>
            <a:fillRect/>
          </a:stretch>
        </p:blipFill>
        <p:spPr>
          <a:xfrm>
            <a:off x="609600" y="5867400"/>
            <a:ext cx="2057400" cy="226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645245"/>
            <a:ext cx="33528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Le monde où nous vivons m’est apparu dès l’enfance  comme une vaste énigme, à la fois terrifiante et superbe, que nous avons à déchiffrer.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3373" y="7881168"/>
            <a:ext cx="1000280" cy="1620455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Candide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Voltaire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6497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7543800"/>
            <a:ext cx="165100" cy="15240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352800" y="77724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Jean tardieu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LAURENCE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r="22222"/>
          <a:stretch>
            <a:fillRect/>
          </a:stretch>
        </p:blipFill>
        <p:spPr>
          <a:xfrm>
            <a:off x="533400" y="5965372"/>
            <a:ext cx="2168387" cy="203562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7026245"/>
            <a:ext cx="3352800" cy="7461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Je cherche l’extra dans l’ordinaire.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rcRect l="15236" r="18178"/>
          <a:stretch>
            <a:fillRect/>
          </a:stretch>
        </p:blipFill>
        <p:spPr>
          <a:xfrm>
            <a:off x="5638800" y="8001000"/>
            <a:ext cx="1014767" cy="152400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2057400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La couleur des sentiments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Kathryn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Stockett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934200"/>
            <a:ext cx="165100" cy="1524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7239000"/>
            <a:ext cx="165100" cy="15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LOUISA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l="9677" t="2334" r="9677" b="36992"/>
          <a:stretch>
            <a:fillRect/>
          </a:stretch>
        </p:blipFill>
        <p:spPr>
          <a:xfrm>
            <a:off x="533400" y="5867400"/>
            <a:ext cx="2209800" cy="229819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797645"/>
            <a:ext cx="3276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Écrire, c'est une façon de parler sans être interrompu.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7894801"/>
            <a:ext cx="1066800" cy="1501725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752600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La mère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Pearl Buck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8021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900" y="7239000"/>
            <a:ext cx="165100" cy="15240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352800" y="75438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Jules renard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MAGALI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l="18182" t="13637" r="12121" b="34091"/>
          <a:stretch>
            <a:fillRect/>
          </a:stretch>
        </p:blipFill>
        <p:spPr>
          <a:xfrm>
            <a:off x="533400" y="5943600"/>
            <a:ext cx="22098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645245"/>
            <a:ext cx="3276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Il m'est égal de lire que les sables des plages sont chauds, je veux que mes pieds nus le sentent.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7881169"/>
            <a:ext cx="1001826" cy="1620453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Ne tirez pas sur</a:t>
            </a:r>
            <a:b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</a:b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 l'oiseau moqueur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Harper Lee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6497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7315200"/>
            <a:ext cx="165100" cy="15240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352800" y="75438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André gide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MICHAEL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867400"/>
            <a:ext cx="1712293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645245"/>
            <a:ext cx="3276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L'amour et l'écriture ont la même origine charnelle, ils viennent du même brasier.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6895" y="7906435"/>
            <a:ext cx="993236" cy="156992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382000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L'ordre libertaire, </a:t>
            </a:r>
            <a:b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</a:b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la vie philosophique </a:t>
            </a:r>
            <a:b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</a:b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d'Albert Camus 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Michel </a:t>
            </a:r>
            <a:r>
              <a:rPr lang="fr-F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Onfray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6497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9300" y="7315200"/>
            <a:ext cx="165100" cy="15240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352800" y="75438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Nina bouraoui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MICHEL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t="7625" b="6012"/>
          <a:stretch>
            <a:fillRect/>
          </a:stretch>
        </p:blipFill>
        <p:spPr>
          <a:xfrm>
            <a:off x="615616" y="5867400"/>
            <a:ext cx="2051384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873845"/>
            <a:ext cx="3276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Vivre, lire et écrire, ne sont-ils pas synonymes ?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6895" y="7952380"/>
            <a:ext cx="993236" cy="1478029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905000" y="8550245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L’île du second visage </a:t>
            </a:r>
          </a:p>
          <a:p>
            <a:pPr algn="r">
              <a:spcAft>
                <a:spcPts val="600"/>
              </a:spcAft>
            </a:pPr>
            <a:r>
              <a:rPr lang="nl-B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d’Alberd Vigoleis Thelen</a:t>
            </a:r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8783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800" y="7315200"/>
            <a:ext cx="165100" cy="152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MICHELINE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b="19152"/>
          <a:stretch>
            <a:fillRect/>
          </a:stretch>
        </p:blipFill>
        <p:spPr>
          <a:xfrm>
            <a:off x="775487" y="5867400"/>
            <a:ext cx="1815313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797645"/>
            <a:ext cx="3124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Seule la main qui efface peut écrire la vérité.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7906966"/>
            <a:ext cx="1001826" cy="1568859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L’urgence et la patience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Jean-Philippe Toussaint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8021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2100" y="7239000"/>
            <a:ext cx="165100" cy="15240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352800" y="75438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Maître eckhart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apier dechi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62201"/>
            <a:ext cx="2482850" cy="1006475"/>
          </a:xfrm>
          <a:prstGeom prst="rect">
            <a:avLst/>
          </a:prstGeom>
          <a:effectLst>
            <a:outerShdw blurRad="127000" dir="2700000">
              <a:srgbClr val="000000">
                <a:alpha val="43000"/>
              </a:srgbClr>
            </a:outerShdw>
          </a:effectLst>
        </p:spPr>
      </p:pic>
      <p:sp>
        <p:nvSpPr>
          <p:cNvPr id="4" name="object 4"/>
          <p:cNvSpPr txBox="1"/>
          <p:nvPr/>
        </p:nvSpPr>
        <p:spPr>
          <a:xfrm>
            <a:off x="3338234" y="5881508"/>
            <a:ext cx="283396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BE" sz="2900" b="1" spc="-5" dirty="0" smtClean="0">
                <a:solidFill>
                  <a:srgbClr val="FFFFFF"/>
                </a:solidFill>
                <a:latin typeface="Georgia"/>
                <a:cs typeface="Georgia"/>
              </a:rPr>
              <a:t>MORGANE</a:t>
            </a:r>
            <a:endParaRPr sz="2900" dirty="0">
              <a:latin typeface="Georgia"/>
              <a:cs typeface="Georgia"/>
            </a:endParaRPr>
          </a:p>
        </p:txBody>
      </p:sp>
      <p:pic>
        <p:nvPicPr>
          <p:cNvPr id="85" name="Image 84" descr="picto_lecte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276601"/>
            <a:ext cx="553560" cy="457200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>
            <a:off x="990600" y="9352802"/>
            <a:ext cx="1924451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Com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pa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g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nie </a:t>
            </a:r>
            <a:b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</a:b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de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s </a:t>
            </a:r>
            <a:r>
              <a:rPr lang="fr-FR" sz="1200" b="1" spc="-5" dirty="0" smtClean="0">
                <a:solidFill>
                  <a:srgbClr val="50494F"/>
                </a:solidFill>
                <a:latin typeface="Georgia"/>
                <a:cs typeface="Georgia"/>
              </a:rPr>
              <a:t>L</a:t>
            </a:r>
            <a:r>
              <a:rPr lang="fr-FR" sz="1200" b="1" dirty="0" smtClean="0">
                <a:solidFill>
                  <a:srgbClr val="50494F"/>
                </a:solidFill>
                <a:latin typeface="Georgia"/>
                <a:cs typeface="Georgia"/>
              </a:rPr>
              <a:t>ecteurs</a:t>
            </a:r>
            <a:endParaRPr lang="fr-FR" sz="1200" dirty="0" smtClean="0">
              <a:latin typeface="Georgia"/>
              <a:cs typeface="Georgia"/>
            </a:endParaRPr>
          </a:p>
          <a:p>
            <a:endParaRPr lang="fr-FR" dirty="0"/>
          </a:p>
        </p:txBody>
      </p:sp>
      <p:pic>
        <p:nvPicPr>
          <p:cNvPr id="31" name="Image 30" descr="Alexandra Grossmann B&amp;W.jpeg"/>
          <p:cNvPicPr>
            <a:picLocks noChangeAspect="1"/>
          </p:cNvPicPr>
          <p:nvPr/>
        </p:nvPicPr>
        <p:blipFill>
          <a:blip r:embed="rId4"/>
          <a:srcRect b="10560"/>
          <a:stretch>
            <a:fillRect/>
          </a:stretch>
        </p:blipFill>
        <p:spPr>
          <a:xfrm>
            <a:off x="609600" y="5867400"/>
            <a:ext cx="2025976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>
            <a:off x="3352800" y="6645245"/>
            <a:ext cx="32766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C'est à l'audace de leurs fautes de grammaire que l'on reconnait les grands écrivains.</a:t>
            </a:r>
            <a:endParaRPr lang="fr-F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Image 34" descr="picto coeu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8987134"/>
            <a:ext cx="669925" cy="619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7979019"/>
            <a:ext cx="1001826" cy="1424752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862667" y="8469134"/>
            <a:ext cx="3505200" cy="13557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nl-BE" sz="1400" b="1" dirty="0" smtClean="0">
                <a:solidFill>
                  <a:srgbClr val="7A1C79"/>
                </a:solidFill>
                <a:latin typeface="Arial"/>
                <a:cs typeface="Arial"/>
              </a:rPr>
              <a:t>Belle du seigneur</a:t>
            </a:r>
          </a:p>
          <a:p>
            <a:pPr algn="r">
              <a:spcAft>
                <a:spcPts val="6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Albert Cohen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r"/>
            <a:endParaRPr lang="fr-BE" sz="1400" dirty="0" smtClean="0">
              <a:latin typeface="Arial"/>
              <a:cs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6649711"/>
            <a:ext cx="165100" cy="1524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7315200"/>
            <a:ext cx="165100" cy="15240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352800" y="7620000"/>
            <a:ext cx="19050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fr-BE" sz="1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Henry de montherlant</a:t>
            </a:r>
            <a:endParaRPr lang="fr-FR" sz="10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1583</TotalTime>
  <Words>272</Words>
  <Application>Microsoft Macintosh PowerPoint</Application>
  <PresentationFormat>Format A4 (210 x 297 mm)</PresentationFormat>
  <Paragraphs>62</Paragraphs>
  <Slides>11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Liaisons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3" baseType="lpstr">
      <vt:lpstr>Office Theme</vt:lpstr>
      <vt:lpstr>???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cp:lastModifiedBy>Laurence Ortegat</cp:lastModifiedBy>
  <cp:revision>184</cp:revision>
  <cp:lastPrinted>2013-10-06T10:43:36Z</cp:lastPrinted>
  <dcterms:created xsi:type="dcterms:W3CDTF">2013-10-06T10:51:41Z</dcterms:created>
  <dcterms:modified xsi:type="dcterms:W3CDTF">2015-11-14T17:18:34Z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2013-09-17T00:00:00Z</vt:filetime>
  </property>
  <property fmtid="{D5CDD505-2E9C-101B-9397-08002B2CF9AE}" pid="3" name="LastSaved">
    <vt:filetime>2013-09-17T00:00:00Z</vt:filetime>
  </property>
</Properties>
</file>