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0" r:id="rId4"/>
    <p:sldId id="271" r:id="rId5"/>
    <p:sldId id="272" r:id="rId6"/>
    <p:sldId id="273" r:id="rId7"/>
  </p:sldIdLst>
  <p:sldSz cx="6858000" cy="9906000" type="A4"/>
  <p:notesSz cx="6858000" cy="9906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A1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04" y="6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bject 20"/>
          <p:cNvSpPr/>
          <p:nvPr userDrawn="1"/>
        </p:nvSpPr>
        <p:spPr>
          <a:xfrm>
            <a:off x="0" y="4951799"/>
            <a:ext cx="252095" cy="0"/>
          </a:xfrm>
          <a:custGeom>
            <a:avLst/>
            <a:gdLst/>
            <a:ahLst/>
            <a:cxnLst/>
            <a:rect l="l" t="t" r="r" b="b"/>
            <a:pathLst>
              <a:path w="252095">
                <a:moveTo>
                  <a:pt x="0" y="0"/>
                </a:moveTo>
                <a:lnTo>
                  <a:pt x="252006" y="0"/>
                </a:lnTo>
              </a:path>
            </a:pathLst>
          </a:custGeom>
          <a:ln w="6350">
            <a:solidFill>
              <a:srgbClr val="9D9D9C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21"/>
          <p:cNvSpPr/>
          <p:nvPr userDrawn="1"/>
        </p:nvSpPr>
        <p:spPr>
          <a:xfrm>
            <a:off x="6605999" y="4951799"/>
            <a:ext cx="252095" cy="0"/>
          </a:xfrm>
          <a:custGeom>
            <a:avLst/>
            <a:gdLst/>
            <a:ahLst/>
            <a:cxnLst/>
            <a:rect l="l" t="t" r="r" b="b"/>
            <a:pathLst>
              <a:path w="252095">
                <a:moveTo>
                  <a:pt x="0" y="0"/>
                </a:moveTo>
                <a:lnTo>
                  <a:pt x="251999" y="0"/>
                </a:lnTo>
              </a:path>
            </a:pathLst>
          </a:custGeom>
          <a:ln w="6350">
            <a:solidFill>
              <a:srgbClr val="9D9D9C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7" name="Image 6" descr="Papier_fiche+bande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321300"/>
            <a:ext cx="6858000" cy="4591050"/>
          </a:xfrm>
          <a:prstGeom prst="rect">
            <a:avLst/>
          </a:prstGeom>
        </p:spPr>
      </p:pic>
      <p:pic>
        <p:nvPicPr>
          <p:cNvPr id="9" name="Image 8" descr="pola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800" y="5390401"/>
            <a:ext cx="2670175" cy="3387725"/>
          </a:xfrm>
          <a:prstGeom prst="rect">
            <a:avLst/>
          </a:prstGeom>
          <a:ln>
            <a:noFill/>
          </a:ln>
          <a:effectLst>
            <a:outerShdw blurRad="127000" dist="38100" dir="2700000">
              <a:srgbClr val="000000">
                <a:alpha val="43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jpeg"/><Relationship Id="rId5" Type="http://schemas.openxmlformats.org/officeDocument/2006/relationships/image" Target="../media/image6.png"/><Relationship Id="rId6" Type="http://schemas.openxmlformats.org/officeDocument/2006/relationships/image" Target="../media/image11.jpeg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2.jpeg"/><Relationship Id="rId5" Type="http://schemas.openxmlformats.org/officeDocument/2006/relationships/image" Target="../media/image6.png"/><Relationship Id="rId6" Type="http://schemas.openxmlformats.org/officeDocument/2006/relationships/image" Target="../media/image13.jpeg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4.jpeg"/><Relationship Id="rId5" Type="http://schemas.openxmlformats.org/officeDocument/2006/relationships/image" Target="../media/image6.png"/><Relationship Id="rId6" Type="http://schemas.openxmlformats.org/officeDocument/2006/relationships/image" Target="../media/image15.jpeg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6.jpeg"/><Relationship Id="rId5" Type="http://schemas.openxmlformats.org/officeDocument/2006/relationships/image" Target="../media/image6.png"/><Relationship Id="rId6" Type="http://schemas.openxmlformats.org/officeDocument/2006/relationships/image" Target="../media/image17.jpeg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8.jpeg"/><Relationship Id="rId5" Type="http://schemas.openxmlformats.org/officeDocument/2006/relationships/image" Target="../media/image6.png"/><Relationship Id="rId6" Type="http://schemas.openxmlformats.org/officeDocument/2006/relationships/image" Target="../media/image19.jpeg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sp>
        <p:nvSpPr>
          <p:cNvPr id="4" name="object 4"/>
          <p:cNvSpPr txBox="1"/>
          <p:nvPr/>
        </p:nvSpPr>
        <p:spPr>
          <a:xfrm>
            <a:off x="3338234" y="5881508"/>
            <a:ext cx="2833966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ODETTE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31" name="Image 30" descr="Alexandra Grossmann B&amp;W.jpeg"/>
          <p:cNvPicPr>
            <a:picLocks noChangeAspect="1"/>
          </p:cNvPicPr>
          <p:nvPr/>
        </p:nvPicPr>
        <p:blipFill>
          <a:blip r:embed="rId4"/>
          <a:srcRect l="7500" r="17500"/>
          <a:stretch>
            <a:fillRect/>
          </a:stretch>
        </p:blipFill>
        <p:spPr>
          <a:xfrm>
            <a:off x="533400" y="586740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3352800" y="6873845"/>
            <a:ext cx="32766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Avec des phrases simples, on peut créer un endroit de bonheur qui casse les barreaux, pas la tête.</a:t>
            </a:r>
            <a:endParaRPr lang="fr-FR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5" name="Image 34" descr="picto coeu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8987134"/>
            <a:ext cx="669925" cy="619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7933871"/>
            <a:ext cx="1001826" cy="1515048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1862667" y="8550245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Le Grand Meaulnes</a:t>
            </a:r>
          </a:p>
          <a:p>
            <a:pPr algn="r">
              <a:spcAft>
                <a:spcPts val="600"/>
              </a:spcAft>
            </a:pP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 Alain Fournier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500" y="6858000"/>
            <a:ext cx="165100" cy="1524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3700" y="7543800"/>
            <a:ext cx="165100" cy="152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sp>
        <p:nvSpPr>
          <p:cNvPr id="4" name="object 4"/>
          <p:cNvSpPr txBox="1"/>
          <p:nvPr/>
        </p:nvSpPr>
        <p:spPr>
          <a:xfrm>
            <a:off x="3338234" y="5881508"/>
            <a:ext cx="2833966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PATRICIA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31" name="Image 30" descr="Alexandra Grossmann B&amp;W.jpeg"/>
          <p:cNvPicPr>
            <a:picLocks noChangeAspect="1"/>
          </p:cNvPicPr>
          <p:nvPr/>
        </p:nvPicPr>
        <p:blipFill>
          <a:blip r:embed="rId4"/>
          <a:srcRect l="7799" r="13561"/>
          <a:stretch>
            <a:fillRect/>
          </a:stretch>
        </p:blipFill>
        <p:spPr>
          <a:xfrm>
            <a:off x="480575" y="6019800"/>
            <a:ext cx="2262626" cy="196173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3352800" y="6645245"/>
            <a:ext cx="32766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Derrière les mots, une plume</a:t>
            </a:r>
          </a:p>
          <a:p>
            <a:pPr>
              <a:spcAft>
                <a:spcPts val="3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Derrière la plume, un auteur.</a:t>
            </a:r>
          </a:p>
          <a:p>
            <a:pPr>
              <a:spcAft>
                <a:spcPts val="3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Au fil des pages,</a:t>
            </a:r>
          </a:p>
          <a:p>
            <a:pPr>
              <a:spcAft>
                <a:spcPts val="3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Un univers singulier. </a:t>
            </a:r>
          </a:p>
        </p:txBody>
      </p:sp>
      <p:pic>
        <p:nvPicPr>
          <p:cNvPr id="35" name="Image 34" descr="picto coeu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8987134"/>
            <a:ext cx="669925" cy="619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7806253"/>
            <a:ext cx="1078026" cy="1653413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1862667" y="8550245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Mensonges sur le divan</a:t>
            </a:r>
          </a:p>
          <a:p>
            <a:pPr algn="r">
              <a:spcAft>
                <a:spcPts val="600"/>
              </a:spcAft>
            </a:pP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 Irvin D. </a:t>
            </a:r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Yalon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500" y="6649711"/>
            <a:ext cx="165100" cy="1524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400" y="7620000"/>
            <a:ext cx="165100" cy="152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sp>
        <p:nvSpPr>
          <p:cNvPr id="4" name="object 4"/>
          <p:cNvSpPr txBox="1"/>
          <p:nvPr/>
        </p:nvSpPr>
        <p:spPr>
          <a:xfrm>
            <a:off x="3338234" y="5881508"/>
            <a:ext cx="2833966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PHILIPPE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31" name="Image 30" descr="Alexandra Grossmann B&amp;W.jpeg"/>
          <p:cNvPicPr>
            <a:picLocks noChangeAspect="1"/>
          </p:cNvPicPr>
          <p:nvPr/>
        </p:nvPicPr>
        <p:blipFill>
          <a:blip r:embed="rId4"/>
          <a:srcRect l="16722" r="8328"/>
          <a:stretch>
            <a:fillRect/>
          </a:stretch>
        </p:blipFill>
        <p:spPr>
          <a:xfrm>
            <a:off x="533400" y="5867400"/>
            <a:ext cx="2286000" cy="228751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3352800" y="6797645"/>
            <a:ext cx="32766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La liberté existe toujours. Il suffit d'en payer le prix.</a:t>
            </a:r>
          </a:p>
        </p:txBody>
      </p:sp>
      <p:pic>
        <p:nvPicPr>
          <p:cNvPr id="35" name="Image 34" descr="picto coeu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8987134"/>
            <a:ext cx="669925" cy="619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7914528"/>
            <a:ext cx="1066800" cy="1464537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1862667" y="8550245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Dans le train</a:t>
            </a:r>
          </a:p>
          <a:p>
            <a:pPr algn="r">
              <a:spcAft>
                <a:spcPts val="600"/>
              </a:spcAft>
            </a:pP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 Christian </a:t>
            </a:r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Oster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500" y="6802111"/>
            <a:ext cx="165100" cy="1524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3100" y="7239000"/>
            <a:ext cx="165100" cy="152400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3352800" y="7543800"/>
            <a:ext cx="1905000" cy="381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Henry de montherlant</a:t>
            </a:r>
            <a:endParaRPr lang="fr-FR" sz="1000" b="1" cap="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sp>
        <p:nvSpPr>
          <p:cNvPr id="4" name="object 4"/>
          <p:cNvSpPr txBox="1"/>
          <p:nvPr/>
        </p:nvSpPr>
        <p:spPr>
          <a:xfrm>
            <a:off x="3338234" y="5881508"/>
            <a:ext cx="2833966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SOPHIE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31" name="Image 30" descr="Alexandra Grossmann B&amp;W.jpeg"/>
          <p:cNvPicPr>
            <a:picLocks noChangeAspect="1"/>
          </p:cNvPicPr>
          <p:nvPr/>
        </p:nvPicPr>
        <p:blipFill>
          <a:blip r:embed="rId4">
            <a:lum bright="9000"/>
          </a:blip>
          <a:srcRect l="8087" r="17010"/>
          <a:stretch>
            <a:fillRect/>
          </a:stretch>
        </p:blipFill>
        <p:spPr>
          <a:xfrm rot="5400000">
            <a:off x="531933" y="5865936"/>
            <a:ext cx="2286000" cy="2288932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3352800" y="6797645"/>
            <a:ext cx="32766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Chacune de nos lectures laisse une graine qui germe. </a:t>
            </a:r>
          </a:p>
        </p:txBody>
      </p:sp>
      <p:pic>
        <p:nvPicPr>
          <p:cNvPr id="35" name="Image 34" descr="picto coeu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8987134"/>
            <a:ext cx="669925" cy="619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3719" y="7914528"/>
            <a:ext cx="984562" cy="1464537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1862667" y="8550245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Confidences à Allah</a:t>
            </a:r>
          </a:p>
          <a:p>
            <a:pPr algn="r">
              <a:spcAft>
                <a:spcPts val="600"/>
              </a:spcAft>
            </a:pP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 </a:t>
            </a:r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Saphia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Azzeddine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500" y="6802111"/>
            <a:ext cx="165100" cy="1524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4100" y="7239000"/>
            <a:ext cx="165100" cy="152400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3352800" y="7543800"/>
            <a:ext cx="1905000" cy="381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JULES RENARD</a:t>
            </a:r>
            <a:endParaRPr lang="fr-FR" sz="1000" b="1" cap="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sp>
        <p:nvSpPr>
          <p:cNvPr id="4" name="object 4"/>
          <p:cNvSpPr txBox="1"/>
          <p:nvPr/>
        </p:nvSpPr>
        <p:spPr>
          <a:xfrm>
            <a:off x="3338234" y="5881508"/>
            <a:ext cx="2833966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STEPHANIE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31" name="Image 30" descr="Alexandra Grossmann B&amp;W.jpeg"/>
          <p:cNvPicPr>
            <a:picLocks noChangeAspect="1"/>
          </p:cNvPicPr>
          <p:nvPr/>
        </p:nvPicPr>
        <p:blipFill>
          <a:blip r:embed="rId4"/>
          <a:srcRect t="19072" b="9960"/>
          <a:stretch>
            <a:fillRect/>
          </a:stretch>
        </p:blipFill>
        <p:spPr>
          <a:xfrm>
            <a:off x="457200" y="5791200"/>
            <a:ext cx="2362200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3352800" y="6797645"/>
            <a:ext cx="32766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La lecture, c'est un bon moyen de s'enrichir, sans voler personne. </a:t>
            </a:r>
          </a:p>
        </p:txBody>
      </p:sp>
      <p:pic>
        <p:nvPicPr>
          <p:cNvPr id="35" name="Image 34" descr="picto coeu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8987134"/>
            <a:ext cx="669925" cy="619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rcRect l="15502" r="15843"/>
          <a:stretch>
            <a:fillRect/>
          </a:stretch>
        </p:blipFill>
        <p:spPr>
          <a:xfrm>
            <a:off x="5486400" y="7890010"/>
            <a:ext cx="1066800" cy="1553868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1862667" y="8550245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Un thé au Sahara</a:t>
            </a:r>
          </a:p>
          <a:p>
            <a:pPr algn="r">
              <a:spcAft>
                <a:spcPts val="600"/>
              </a:spcAft>
            </a:pP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 Paul </a:t>
            </a:r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Bowles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500" y="6802111"/>
            <a:ext cx="165100" cy="1524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100" y="7239000"/>
            <a:ext cx="165100" cy="152400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3352800" y="7543800"/>
            <a:ext cx="1905000" cy="381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ARLETTE LAGUILLER</a:t>
            </a:r>
            <a:endParaRPr lang="fr-FR" sz="1000" b="1" cap="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sp>
        <p:nvSpPr>
          <p:cNvPr id="4" name="object 4"/>
          <p:cNvSpPr txBox="1"/>
          <p:nvPr/>
        </p:nvSpPr>
        <p:spPr>
          <a:xfrm>
            <a:off x="3338234" y="5881508"/>
            <a:ext cx="2833966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SIBYLLE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31" name="Image 30" descr="Alexandra Grossmann B&amp;W.jpeg"/>
          <p:cNvPicPr>
            <a:picLocks noChangeAspect="1"/>
          </p:cNvPicPr>
          <p:nvPr/>
        </p:nvPicPr>
        <p:blipFill>
          <a:blip r:embed="rId4"/>
          <a:srcRect r="22821"/>
          <a:stretch>
            <a:fillRect/>
          </a:stretch>
        </p:blipFill>
        <p:spPr>
          <a:xfrm>
            <a:off x="533400" y="5941449"/>
            <a:ext cx="2286000" cy="222147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3352800" y="6950045"/>
            <a:ext cx="28956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Tout fait farine au moulin de l'écriture.</a:t>
            </a:r>
          </a:p>
        </p:txBody>
      </p:sp>
      <p:pic>
        <p:nvPicPr>
          <p:cNvPr id="35" name="Image 34" descr="picto coeu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8987134"/>
            <a:ext cx="669925" cy="619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9655" y="7971132"/>
            <a:ext cx="960290" cy="1553868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1862667" y="8550245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HHhH</a:t>
            </a:r>
          </a:p>
          <a:p>
            <a:pPr algn="r">
              <a:spcAft>
                <a:spcPts val="600"/>
              </a:spcAft>
            </a:pP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 Laurent Binet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500" y="6954511"/>
            <a:ext cx="165100" cy="1524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8300" y="7391400"/>
            <a:ext cx="165100" cy="152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1621</TotalTime>
  <Words>144</Words>
  <Application>Microsoft Macintosh PowerPoint</Application>
  <PresentationFormat>Format A4 (210 x 297 mm)</PresentationFormat>
  <Paragraphs>36</Paragraphs>
  <Slides>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7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cp:lastModifiedBy>Laurence Ortegat</cp:lastModifiedBy>
  <cp:revision>195</cp:revision>
  <cp:lastPrinted>2013-10-06T10:43:36Z</cp:lastPrinted>
  <dcterms:created xsi:type="dcterms:W3CDTF">2013-10-08T20:38:11Z</dcterms:created>
  <dcterms:modified xsi:type="dcterms:W3CDTF">2015-11-14T17:19:23Z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2013-09-17T00:00:00Z</vt:filetime>
  </property>
  <property fmtid="{D5CDD505-2E9C-101B-9397-08002B2CF9AE}" pid="3" name="LastSaved">
    <vt:filetime>2013-09-17T00:00:00Z</vt:filetime>
  </property>
</Properties>
</file>